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8" r:id="rId13"/>
    <p:sldId id="26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6"/>
  </p:normalViewPr>
  <p:slideViewPr>
    <p:cSldViewPr snapToGrid="0" snapToObjects="1">
      <p:cViewPr varScale="1">
        <p:scale>
          <a:sx n="98" d="100"/>
          <a:sy n="98" d="100"/>
        </p:scale>
        <p:origin x="11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4CE3B-C523-1640-A067-D6CF7691C4B5}" type="datetimeFigureOut">
              <a:rPr lang="de-DE" smtClean="0"/>
              <a:t>19.02.20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CBD4B-E568-A84F-A022-6019D32D88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1270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D32D6A-845E-A24F-8B27-D95C890A7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B19141-23FA-6448-B467-AF5A6FECD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022F97-BABE-A34E-8651-C0E675B7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B259-3341-244A-B037-E4A0082C343D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C116BA-8D8F-F24E-8166-385DED8A6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0F8E88-93B9-784B-80DD-0DBD60A7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809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AC2ECA-1FA1-054F-90BA-7BAAC3738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496B834-78B8-DF40-886E-A622CA8C3E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2CE6B0-3E0F-EC49-B14E-D253CF87D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F7F8-8717-4C42-BB8C-A8CDAD568BE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AE315B-4490-B04E-991C-6D692E144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980078-B59F-9B4F-B95C-06DB52B65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4927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13C1D99-2CD9-084B-8BE0-EF4989CE3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5F74085-EBF8-D34C-B85B-4686CA2AA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7BB05D-C838-2F4D-ABB6-AF5F64EC4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57975-DC7C-5545-9011-0A623A431E48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B23779-ABDA-1A45-9157-56B9ABC46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2ED46C-63A5-B24F-8BE1-E081E969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781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DCEAB9-8DBE-A34D-9024-7F0A1800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CC7769-7DD8-A44E-8014-B0E155041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26C35F-6B10-6749-94B2-60D35E624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C3788-AF4D-4244-B9B8-2218C38099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42FED5-9AAC-6541-AC0B-04DBF797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789248-0428-524F-A82A-4C5587BA4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793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6FBB2-E2E4-DC44-8187-A5796FEF8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F027B0-8CF1-1648-95B3-CA036BC27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FF5EA3-637C-7940-AF5A-1841C463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7F14-A02D-8549-B4EA-B6AADF0A9D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44D7A4-5AEC-1E48-91CE-1A5107B1A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DFFDE3-0BB8-B14E-BA25-444D75130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99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4F08A1-2FE8-8846-A91E-3740234E1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106CFD-40F9-7647-BA90-1B80ACD000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838A08D-D856-D44B-9097-778B1741C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61132E-74AD-8546-B6D9-B880A643E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B445F-442D-CA45-A9BC-015549742E1C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CAC0794-E4AB-1C4F-8FD9-E9BD92F4A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F12B71-A356-894B-9FD4-F1BCC130A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061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BE5ABB-DAE0-2E49-B4AD-46EC77D2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A53ABD-5F64-4248-87F4-668D3F9BD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AACB83C-9B81-D34C-BD1A-FC3D50F6F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FC81FBB-33CD-5D47-979E-0D36C7D5E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11F13EB-2987-944D-9954-C9AD1632AC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D7F5A39-367A-7949-9F58-81A71234C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FC9C8-55C5-0C4B-8336-1FB0D77054CE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A4A4131-9036-2843-A3B3-FAD33F46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ED40115-7FC6-B04E-80F2-C02087B1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936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A5727-D07B-D24B-8130-8BC0EBB9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C80E0F0-21E3-7244-A8CF-219E47DA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2B89-8F90-644A-BD3A-ABA33225E8F4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2EDBB69-6BEC-094B-AEED-5515B796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69A07F-A124-F44C-882D-FB31586E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2865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7A9B3EF-2836-C74A-B747-3A7DDF9D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5C3-57A0-1A4B-ACC0-60DC7416B53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76BEE36-DB07-5D4E-AAC2-245136428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BEA751B-2330-3344-8285-6D9A1885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45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C9CA0-BC43-734E-A195-E13BBD7E6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434410-B842-F545-B7FB-D6773C927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991CB3-9FDA-0B44-8580-D854F00A2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B5704C-F82F-3B4F-B362-E6B503C32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3A37-BDBD-B146-A4D5-2A77CB20DC78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4CEC13B-F7A5-3944-A945-F97A0F709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D33491-AA61-6248-9A83-6369739F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482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40A069-CE7E-5B42-92DF-355A8BD16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AC9D105-0AF4-CE43-ABEF-50407635B5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285CD1-32F7-7140-92F1-20246FDDE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3FC35E-7921-DF44-9DE6-87A8E366C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35C13-64A8-1B49-9179-2E6757805AFF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4AF3ACE-3FDF-BE43-8CFA-EE33451AE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122C85-7D27-3A4C-9D38-2B698E038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19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C39BE1A-1D40-5041-B708-E928FBEA2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138D30D-96B3-D340-9F73-F3F437994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DFC271-9F0F-9F42-9BDD-90395F0569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fld id="{B09716E8-86E1-E746-A37E-B62377314D9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AD2551-1EAF-8548-A139-0889433D8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AFE6A6-4EAD-134C-B66D-CB50989C2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fld id="{1390BEE3-9678-E043-8916-808E5BE0531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4983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2B5509-23F6-8244-9FC4-B81EE1B78C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An </a:t>
            </a:r>
            <a:r>
              <a:rPr lang="de-DE" dirty="0" err="1"/>
              <a:t>awesome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a … </a:t>
            </a:r>
            <a:r>
              <a:rPr lang="de-DE" dirty="0" err="1"/>
              <a:t>project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A9C0D4-9CEE-1C43-BDFA-D06BCC3634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Valerian Tschopp</a:t>
            </a:r>
          </a:p>
        </p:txBody>
      </p:sp>
    </p:spTree>
    <p:extLst>
      <p:ext uri="{BB962C8B-B14F-4D97-AF65-F5344CB8AC3E}">
        <p14:creationId xmlns:p14="http://schemas.microsoft.com/office/powerpoint/2010/main" val="2900005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6E9B1B1-3A10-BE47-9F6F-6B17D097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5C3-57A0-1A4B-ACC0-60DC7416B53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2C2116-B2D0-0A49-8FBB-C6FFA749A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10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B8BE3C4-3279-E544-8191-1B2E0C3DC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23" y="0"/>
            <a:ext cx="11594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486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1A8A5B3-F0EA-6541-8EB4-D702268E4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5C3-57A0-1A4B-ACC0-60DC7416B53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9EB39CF-2721-254A-8263-D9A93560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11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AFA1F6-554A-A946-A248-D1AF5BB7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31" y="0"/>
            <a:ext cx="11581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85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9452829-FED2-864C-B9B6-CB35D65B5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5C3-57A0-1A4B-ACC0-60DC7416B53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EABDEFF-88FB-D141-B02E-CB1A7F95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12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86F5C62-9CF3-5E43-9B08-F3796B7A5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16" y="0"/>
            <a:ext cx="116323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71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CDCAD1-A149-AE42-B702-F8554DBD8F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D7C7E6-976F-2447-822F-6FCD60234C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© 2020 Valerian Tschopp</a:t>
            </a:r>
          </a:p>
        </p:txBody>
      </p:sp>
    </p:spTree>
    <p:extLst>
      <p:ext uri="{BB962C8B-B14F-4D97-AF65-F5344CB8AC3E}">
        <p14:creationId xmlns:p14="http://schemas.microsoft.com/office/powerpoint/2010/main" val="3698264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0B49AD-A7E2-0A49-B3FD-3790C1457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task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124622-BDE8-554B-AFD7-E3EB913E1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develop</a:t>
            </a:r>
            <a:r>
              <a:rPr lang="de-DE" dirty="0"/>
              <a:t> a </a:t>
            </a:r>
            <a:r>
              <a:rPr lang="de-DE" dirty="0" err="1"/>
              <a:t>virtual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Unity</a:t>
            </a:r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either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Cardboard</a:t>
            </a:r>
            <a:r>
              <a:rPr lang="de-DE" dirty="0"/>
              <a:t>, VIVE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Oculus</a:t>
            </a:r>
            <a:r>
              <a:rPr lang="de-DE" dirty="0"/>
              <a:t> Quest</a:t>
            </a:r>
          </a:p>
          <a:p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words</a:t>
            </a:r>
            <a:r>
              <a:rPr lang="de-DE" dirty="0"/>
              <a:t> „</a:t>
            </a:r>
            <a:r>
              <a:rPr lang="de-DE" dirty="0" err="1"/>
              <a:t>mystery</a:t>
            </a:r>
            <a:r>
              <a:rPr lang="de-DE" dirty="0"/>
              <a:t>“ </a:t>
            </a:r>
            <a:r>
              <a:rPr lang="de-DE" dirty="0" err="1"/>
              <a:t>and</a:t>
            </a:r>
            <a:r>
              <a:rPr lang="de-DE" dirty="0"/>
              <a:t> „</a:t>
            </a:r>
            <a:r>
              <a:rPr lang="de-DE" dirty="0" err="1"/>
              <a:t>physics</a:t>
            </a:r>
            <a:r>
              <a:rPr lang="de-DE" dirty="0"/>
              <a:t>“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AFAFE7-C8BF-2C46-B2AD-1A87B2BC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C3788-AF4D-4244-B9B8-2218C38099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EA6B82-8E20-0A46-BDBE-B3EB3EA6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66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16C6654-F40B-034C-BDA6-A46171DF0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848" y="643467"/>
            <a:ext cx="3676903" cy="557106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479B059-6313-4344-9554-1B31316E1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17165" y="1339850"/>
            <a:ext cx="5571066" cy="4178299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A29196A-50B3-D343-8EAA-A0737BC3F3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83B25C3-57A0-1A4B-ACC0-60DC7416B533}" type="datetime2">
              <a:rPr lang="de-AT" smtClean="0"/>
              <a:pPr>
                <a:spcAft>
                  <a:spcPts val="600"/>
                </a:spcAft>
              </a:pPr>
              <a:t>Mittwoch, 19. Februar 2020</a:t>
            </a:fld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D5E9A7A-423C-6043-8861-3DC6AD7CA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390BEE3-9678-E043-8916-808E5BE05319}" type="slidenum">
              <a:rPr lang="de-DE" smtClean="0"/>
              <a:pPr>
                <a:spcAft>
                  <a:spcPts val="600"/>
                </a:spcAft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314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F80514-E440-8E41-A1E4-2B4F3395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problems</a:t>
            </a:r>
            <a:r>
              <a:rPr lang="de-DE" dirty="0"/>
              <a:t> … </a:t>
            </a:r>
            <a:r>
              <a:rPr lang="de-DE" dirty="0" err="1"/>
              <a:t>part</a:t>
            </a:r>
            <a:r>
              <a:rPr lang="de-DE" dirty="0"/>
              <a:t>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1251F3-028E-6049-9368-DBC786491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Oculus</a:t>
            </a:r>
            <a:r>
              <a:rPr lang="de-DE" dirty="0"/>
              <a:t> Quest</a:t>
            </a:r>
          </a:p>
          <a:p>
            <a:r>
              <a:rPr lang="de-DE" dirty="0"/>
              <a:t>terrible </a:t>
            </a:r>
            <a:r>
              <a:rPr lang="de-DE" dirty="0" err="1"/>
              <a:t>documentation</a:t>
            </a:r>
            <a:endParaRPr lang="de-DE" dirty="0"/>
          </a:p>
          <a:p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endParaRPr lang="de-DE" dirty="0"/>
          </a:p>
          <a:p>
            <a:pPr lvl="1"/>
            <a:r>
              <a:rPr lang="de-DE" dirty="0" err="1"/>
              <a:t>organisation</a:t>
            </a:r>
            <a:endParaRPr lang="de-DE" dirty="0"/>
          </a:p>
          <a:p>
            <a:pPr lvl="1"/>
            <a:r>
              <a:rPr lang="de-DE" dirty="0" err="1"/>
              <a:t>application</a:t>
            </a:r>
            <a:endParaRPr lang="de-DE" dirty="0"/>
          </a:p>
          <a:p>
            <a:r>
              <a:rPr lang="de-DE" dirty="0"/>
              <a:t>Android SDK</a:t>
            </a:r>
          </a:p>
          <a:p>
            <a:r>
              <a:rPr lang="de-DE" dirty="0"/>
              <a:t>USB-C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AD479D-0745-654E-8FA8-51FA72B1D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C3788-AF4D-4244-B9B8-2218C38099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F9EE3F3-CAD2-C24C-B090-6E8867F8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2920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6DCC91-27EE-224E-BF4E-76A02ABD9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problems</a:t>
            </a:r>
            <a:r>
              <a:rPr lang="de-DE" dirty="0"/>
              <a:t> … </a:t>
            </a:r>
            <a:r>
              <a:rPr lang="de-DE" dirty="0" err="1"/>
              <a:t>part</a:t>
            </a:r>
            <a:r>
              <a:rPr lang="de-DE" dirty="0"/>
              <a:t>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331F68-9552-3B43-8D36-9FB089C5A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switched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VIVE</a:t>
            </a:r>
          </a:p>
          <a:p>
            <a:r>
              <a:rPr lang="de-DE" dirty="0" err="1"/>
              <a:t>made</a:t>
            </a:r>
            <a:r>
              <a:rPr lang="de-DE" dirty="0"/>
              <a:t> a </a:t>
            </a:r>
            <a:r>
              <a:rPr lang="de-DE" dirty="0" err="1"/>
              <a:t>succesful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in VR</a:t>
            </a:r>
          </a:p>
          <a:p>
            <a:pPr lvl="1"/>
            <a:r>
              <a:rPr lang="de-DE" dirty="0" err="1"/>
              <a:t>SteamVR</a:t>
            </a:r>
            <a:r>
              <a:rPr lang="de-DE" dirty="0"/>
              <a:t> </a:t>
            </a:r>
            <a:r>
              <a:rPr lang="de-DE" dirty="0" err="1"/>
              <a:t>Plugin</a:t>
            </a:r>
            <a:endParaRPr lang="de-DE" dirty="0"/>
          </a:p>
          <a:p>
            <a:r>
              <a:rPr lang="de-DE" dirty="0"/>
              <a:t>simple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cubes</a:t>
            </a:r>
            <a:endParaRPr lang="de-DE" dirty="0"/>
          </a:p>
          <a:p>
            <a:r>
              <a:rPr lang="de-DE" dirty="0" err="1"/>
              <a:t>spawning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cells</a:t>
            </a:r>
            <a:endParaRPr lang="de-DE" dirty="0"/>
          </a:p>
          <a:p>
            <a:r>
              <a:rPr lang="de-DE" dirty="0" err="1"/>
              <a:t>added</a:t>
            </a:r>
            <a:r>
              <a:rPr lang="de-DE" dirty="0"/>
              <a:t> a </a:t>
            </a:r>
            <a:r>
              <a:rPr lang="de-DE" dirty="0" err="1"/>
              <a:t>spinning</a:t>
            </a:r>
            <a:r>
              <a:rPr lang="de-DE" dirty="0"/>
              <a:t> </a:t>
            </a:r>
            <a:r>
              <a:rPr lang="de-DE" dirty="0" err="1"/>
              <a:t>globe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2BF920-F081-ED45-A1A7-124BAD88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C3788-AF4D-4244-B9B8-2218C38099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641F95A-BA8D-E74B-A314-ADB0CE4CE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1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C3B70-6C63-BD49-A0E8-C6AFE7862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Wait</a:t>
            </a:r>
            <a:r>
              <a:rPr lang="de-DE" dirty="0"/>
              <a:t>,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aren‘t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?!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DDECA8-CF60-0941-B236-AA64E7E85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100% </a:t>
            </a:r>
            <a:r>
              <a:rPr lang="de-DE" dirty="0" err="1"/>
              <a:t>success</a:t>
            </a:r>
            <a:r>
              <a:rPr lang="de-DE" dirty="0"/>
              <a:t> </a:t>
            </a:r>
            <a:r>
              <a:rPr lang="de-DE" dirty="0" err="1"/>
              <a:t>story</a:t>
            </a:r>
            <a:r>
              <a:rPr lang="de-DE" dirty="0"/>
              <a:t>!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985525-2004-9047-91C4-11A4AF46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7F14-A02D-8549-B4EA-B6AADF0A9D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FC9080-64E8-174F-8583-D4CE3D6E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6568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8536B-CD63-204B-A141-AF487B2C7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Nope</a:t>
            </a:r>
            <a:r>
              <a:rPr lang="de-DE" dirty="0"/>
              <a:t>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494C77-C678-2444-8BC8-B3843A166A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Thats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you‘re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, </a:t>
            </a:r>
            <a:r>
              <a:rPr lang="de-DE" dirty="0" err="1"/>
              <a:t>kiddo</a:t>
            </a:r>
            <a:r>
              <a:rPr lang="de-DE" dirty="0"/>
              <a:t>!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991258-3A10-6C46-8B4A-4AC41579B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D7F14-A02D-8549-B4EA-B6AADF0A9D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89491D-102A-664A-9599-B8EDD5CFF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7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C02A666-EB61-FD4B-97A1-253984205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150" y="768350"/>
            <a:ext cx="30480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19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858E11-F2DD-944B-BD8B-0D0B4FFA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real </a:t>
            </a:r>
            <a:r>
              <a:rPr lang="de-DE" dirty="0" err="1"/>
              <a:t>problems</a:t>
            </a:r>
            <a:r>
              <a:rPr lang="de-DE" dirty="0"/>
              <a:t> … </a:t>
            </a:r>
            <a:r>
              <a:rPr lang="de-DE" dirty="0" err="1"/>
              <a:t>part</a:t>
            </a:r>
            <a:r>
              <a:rPr lang="de-DE" dirty="0"/>
              <a:t>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C48C19-7F90-BF4E-BB44-D3633BBC2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virtual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at </a:t>
            </a:r>
            <a:r>
              <a:rPr lang="de-DE" dirty="0" err="1"/>
              <a:t>home</a:t>
            </a:r>
            <a:endParaRPr lang="de-DE" dirty="0"/>
          </a:p>
          <a:p>
            <a:r>
              <a:rPr lang="de-DE" dirty="0"/>
              <a:t>VR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a </a:t>
            </a:r>
            <a:r>
              <a:rPr lang="de-DE" dirty="0" err="1"/>
              <a:t>smaller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dirty="0" err="1"/>
              <a:t>approach</a:t>
            </a:r>
            <a:endParaRPr lang="de-DE" dirty="0"/>
          </a:p>
          <a:p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virtual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at </a:t>
            </a:r>
            <a:r>
              <a:rPr lang="de-DE" dirty="0" err="1"/>
              <a:t>home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ACEC20-63C1-6642-97D4-3A00781D6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C3788-AF4D-4244-B9B8-2218C3809976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FE570A-5B47-624E-AEA9-69DB514B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15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E05260A-0ADF-814F-A3A8-693635468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5C3-57A0-1A4B-ACC0-60DC7416B533}" type="datetime2">
              <a:rPr lang="de-AT" smtClean="0"/>
              <a:t>Mittwoch, 19. Februar 2020</a:t>
            </a:fld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A27717F-EB0C-D942-AA42-4A33BE6D2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0BEE3-9678-E043-8916-808E5BE05319}" type="slidenum">
              <a:rPr lang="de-DE" smtClean="0"/>
              <a:t>9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4CB6645-D829-DD4D-97A9-95071FFAF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23" y="0"/>
            <a:ext cx="11594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2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Macintosh PowerPoint</Application>
  <PresentationFormat>Breitbild</PresentationFormat>
  <Paragraphs>53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Source Sans Pro</vt:lpstr>
      <vt:lpstr>Source Sans Pro Semibold</vt:lpstr>
      <vt:lpstr>Office</vt:lpstr>
      <vt:lpstr>An awesome presentation about a … project</vt:lpstr>
      <vt:lpstr>The task</vt:lpstr>
      <vt:lpstr>PowerPoint-Präsentation</vt:lpstr>
      <vt:lpstr>The problems … part 1</vt:lpstr>
      <vt:lpstr>The problems … part 2</vt:lpstr>
      <vt:lpstr>Wait, this aren‘t problems?!</vt:lpstr>
      <vt:lpstr>Nope!</vt:lpstr>
      <vt:lpstr>The real problems … part 2</vt:lpstr>
      <vt:lpstr>PowerPoint-Präsentation</vt:lpstr>
      <vt:lpstr>PowerPoint-Präsentation</vt:lpstr>
      <vt:lpstr>PowerPoint-Präsentation</vt:lpstr>
      <vt:lpstr>PowerPoint-Präsentation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awesome presentation about a … project</dc:title>
  <dc:creator>Tschopp Valerian-Leander</dc:creator>
  <cp:lastModifiedBy>Tschopp Valerian-Leander</cp:lastModifiedBy>
  <cp:revision>3</cp:revision>
  <dcterms:created xsi:type="dcterms:W3CDTF">2020-02-19T08:38:54Z</dcterms:created>
  <dcterms:modified xsi:type="dcterms:W3CDTF">2020-02-19T08:59:02Z</dcterms:modified>
</cp:coreProperties>
</file>